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1" r:id="rId4"/>
    <p:sldId id="260" r:id="rId5"/>
    <p:sldId id="263" r:id="rId6"/>
    <p:sldId id="265" r:id="rId7"/>
    <p:sldId id="266" r:id="rId8"/>
    <p:sldId id="267" r:id="rId9"/>
    <p:sldId id="264" r:id="rId10"/>
    <p:sldId id="268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4643"/>
  </p:normalViewPr>
  <p:slideViewPr>
    <p:cSldViewPr snapToGrid="0" snapToObjects="1">
      <p:cViewPr varScale="1">
        <p:scale>
          <a:sx n="87" d="100"/>
          <a:sy n="87" d="100"/>
        </p:scale>
        <p:origin x="200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94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99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5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7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1/9/18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81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1/9/18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67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1/9/18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80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49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42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4F597-1CA7-044B-AFA4-326E51174A84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9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59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10112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95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71" y="0"/>
            <a:ext cx="10673305" cy="730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3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13" y="270387"/>
            <a:ext cx="2961968" cy="29619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174" y="550606"/>
            <a:ext cx="6678561" cy="667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4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00"/>
            <a:ext cx="12192000" cy="58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7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09" y="-216312"/>
            <a:ext cx="10766322" cy="71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59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59148" cy="822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10124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60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4189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66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55" y="-2389240"/>
            <a:ext cx="11931445" cy="946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41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42606" cy="730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38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27" y="642506"/>
            <a:ext cx="9329648" cy="577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69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Macintosh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Hardware</dc:title>
  <dc:creator>Hess, Crystal</dc:creator>
  <cp:lastModifiedBy>Hess, Crystal</cp:lastModifiedBy>
  <cp:revision>3</cp:revision>
  <dcterms:created xsi:type="dcterms:W3CDTF">2018-01-09T18:00:29Z</dcterms:created>
  <dcterms:modified xsi:type="dcterms:W3CDTF">2018-01-09T18:16:59Z</dcterms:modified>
</cp:coreProperties>
</file>